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D4177B-A210-4B0B-A666-5C366017F773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1F14D2-6ED2-4928-994E-9C0D79B89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4177B-A210-4B0B-A666-5C366017F773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1F14D2-6ED2-4928-994E-9C0D79B89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4177B-A210-4B0B-A666-5C366017F773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1F14D2-6ED2-4928-994E-9C0D79B89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4177B-A210-4B0B-A666-5C366017F773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1F14D2-6ED2-4928-994E-9C0D79B897C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4177B-A210-4B0B-A666-5C366017F773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1F14D2-6ED2-4928-994E-9C0D79B897C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4177B-A210-4B0B-A666-5C366017F773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1F14D2-6ED2-4928-994E-9C0D79B897C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4177B-A210-4B0B-A666-5C366017F773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1F14D2-6ED2-4928-994E-9C0D79B897C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4177B-A210-4B0B-A666-5C366017F773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1F14D2-6ED2-4928-994E-9C0D79B897C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4177B-A210-4B0B-A666-5C366017F773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1F14D2-6ED2-4928-994E-9C0D79B89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AD4177B-A210-4B0B-A666-5C366017F773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1F14D2-6ED2-4928-994E-9C0D79B897C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D4177B-A210-4B0B-A666-5C366017F773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1F14D2-6ED2-4928-994E-9C0D79B897C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D4177B-A210-4B0B-A666-5C366017F773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1F14D2-6ED2-4928-994E-9C0D79B897C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714876" y="3643314"/>
            <a:ext cx="41434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Подготовила:</a:t>
            </a:r>
            <a:b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Педагог дополнительного образования</a:t>
            </a:r>
            <a:b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БОУ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г.Омска «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ГорДЮЦ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</a:p>
          <a:p>
            <a:pPr algn="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</a:rPr>
              <a:t>Цишкевич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</a:rPr>
              <a:t>Оксана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</a:rPr>
              <a:t>Александровна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357166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БОУ ДО г. Омска «Городской детский (юношеский) центр»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1357298"/>
            <a:ext cx="84989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занятия: </a:t>
            </a:r>
          </a:p>
          <a:p>
            <a:pPr algn="ctr"/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«Тактика игры во флорбол.»</a:t>
            </a:r>
            <a:endParaRPr lang="ru-RU" sz="4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dmin\Desktop\img46.jpg"/>
          <p:cNvPicPr>
            <a:picLocks noChangeAspect="1" noChangeArrowheads="1"/>
          </p:cNvPicPr>
          <p:nvPr/>
        </p:nvPicPr>
        <p:blipFill>
          <a:blip r:embed="rId2"/>
          <a:srcRect t="31250"/>
          <a:stretch>
            <a:fillRect/>
          </a:stretch>
        </p:blipFill>
        <p:spPr bwMode="auto">
          <a:xfrm>
            <a:off x="500034" y="928670"/>
            <a:ext cx="8286808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Admin\Desktop\img47.jpg"/>
          <p:cNvPicPr>
            <a:picLocks noChangeAspect="1" noChangeArrowheads="1"/>
          </p:cNvPicPr>
          <p:nvPr/>
        </p:nvPicPr>
        <p:blipFill>
          <a:blip r:embed="rId2"/>
          <a:srcRect t="30000"/>
          <a:stretch>
            <a:fillRect/>
          </a:stretch>
        </p:blipFill>
        <p:spPr bwMode="auto">
          <a:xfrm>
            <a:off x="500034" y="928670"/>
            <a:ext cx="8164327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Admin\Desktop\img48.jpg"/>
          <p:cNvPicPr>
            <a:picLocks noChangeAspect="1" noChangeArrowheads="1"/>
          </p:cNvPicPr>
          <p:nvPr/>
        </p:nvPicPr>
        <p:blipFill>
          <a:blip r:embed="rId2"/>
          <a:srcRect t="30000"/>
          <a:stretch>
            <a:fillRect/>
          </a:stretch>
        </p:blipFill>
        <p:spPr bwMode="auto">
          <a:xfrm>
            <a:off x="500034" y="1000108"/>
            <a:ext cx="8048628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Admin\Desktop\img49.jpg"/>
          <p:cNvPicPr>
            <a:picLocks noChangeAspect="1" noChangeArrowheads="1"/>
          </p:cNvPicPr>
          <p:nvPr/>
        </p:nvPicPr>
        <p:blipFill>
          <a:blip r:embed="rId2"/>
          <a:srcRect t="31250"/>
          <a:stretch>
            <a:fillRect/>
          </a:stretch>
        </p:blipFill>
        <p:spPr bwMode="auto">
          <a:xfrm>
            <a:off x="428596" y="1285860"/>
            <a:ext cx="8451277" cy="43576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Admin\Desktop\img50.jpg"/>
          <p:cNvPicPr>
            <a:picLocks noChangeAspect="1" noChangeArrowheads="1"/>
          </p:cNvPicPr>
          <p:nvPr/>
        </p:nvPicPr>
        <p:blipFill>
          <a:blip r:embed="rId2"/>
          <a:srcRect t="32500"/>
          <a:stretch>
            <a:fillRect/>
          </a:stretch>
        </p:blipFill>
        <p:spPr bwMode="auto">
          <a:xfrm>
            <a:off x="500034" y="1285860"/>
            <a:ext cx="8186214" cy="4286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Admin\Desktop\img5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30410"/>
          <a:stretch>
            <a:fillRect/>
          </a:stretch>
        </p:blipFill>
        <p:spPr bwMode="auto">
          <a:xfrm>
            <a:off x="500034" y="1428736"/>
            <a:ext cx="8361485" cy="4364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Admin\Desktop\img5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30410"/>
          <a:stretch>
            <a:fillRect/>
          </a:stretch>
        </p:blipFill>
        <p:spPr bwMode="auto">
          <a:xfrm>
            <a:off x="428596" y="1357298"/>
            <a:ext cx="8087736" cy="42211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25</Words>
  <Application>Microsoft Office PowerPoint</Application>
  <PresentationFormat>Экран (4:3)</PresentationFormat>
  <Paragraphs>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2020-04-08T14:44:41Z</dcterms:created>
  <dcterms:modified xsi:type="dcterms:W3CDTF">2020-04-08T15:01:02Z</dcterms:modified>
</cp:coreProperties>
</file>